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643182"/>
            <a:ext cx="5184576" cy="22145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Die Projektarbeit.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Vorbereitet von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Andrij Jurkiw, Natalija Landjak,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Klasse 6,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Schule in Podilla.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Die Lehrerin – Oksana Ryzhewska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2853"/>
            <a:ext cx="5328592" cy="235745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/>
              <a:t>М</a:t>
            </a:r>
            <a:r>
              <a:rPr lang="de-DE" sz="4800" dirty="0" smtClean="0"/>
              <a:t>eine Heimat, wo lebe und studiere ich</a:t>
            </a:r>
            <a:endParaRPr lang="ru-RU" sz="4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6" y="1938"/>
            <a:ext cx="1619677" cy="6856062"/>
            <a:chOff x="-6" y="1938"/>
            <a:chExt cx="1619677" cy="6856062"/>
          </a:xfrm>
        </p:grpSpPr>
        <p:pic>
          <p:nvPicPr>
            <p:cNvPr id="10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7524323" y="-1136"/>
            <a:ext cx="1619677" cy="6856062"/>
            <a:chOff x="-6" y="1938"/>
            <a:chExt cx="1619677" cy="6856062"/>
          </a:xfrm>
        </p:grpSpPr>
        <p:pic>
          <p:nvPicPr>
            <p:cNvPr id="3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4932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775" y="4977473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935" y="4974399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873" y="4991270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65938"/>
            <a:ext cx="1440160" cy="18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175351" cy="1143008"/>
          </a:xfrm>
        </p:spPr>
        <p:txBody>
          <a:bodyPr/>
          <a:lstStyle/>
          <a:p>
            <a:pPr algn="just"/>
            <a:r>
              <a:rPr lang="de-DE" sz="2000" b="0" dirty="0" smtClean="0"/>
              <a:t>Meine Heimat ist Podilla, ein kleines Dorf in Ternopil Gebiet. Das Dorf wurde Ende 15. Jahrhundert gegründet.</a:t>
            </a:r>
            <a:endParaRPr lang="uk-UA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1000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ксюха\Desktop\синьо жовт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256"/>
            <a:ext cx="3048005" cy="22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D:\фото\ТАНЯ\P4250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3084548" cy="231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DCIM\Camera\P_20150511_162458_P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214554"/>
            <a:ext cx="7786710" cy="123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1000100" y="1785926"/>
            <a:ext cx="3346704" cy="639762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Das Foto </a:t>
            </a:r>
            <a:r>
              <a:rPr lang="de-DE" dirty="0">
                <a:solidFill>
                  <a:srgbClr val="FF0000"/>
                </a:solidFill>
              </a:rPr>
              <a:t>meines Dorfes aus Begleiter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8" name="Содержимое 27" descr="P_20150511_0015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643182"/>
            <a:ext cx="3348038" cy="1883271"/>
          </a:xfrm>
        </p:spPr>
      </p:pic>
      <p:sp>
        <p:nvSpPr>
          <p:cNvPr id="26" name="Текст 25"/>
          <p:cNvSpPr>
            <a:spLocks noGrp="1"/>
          </p:cNvSpPr>
          <p:nvPr>
            <p:ph type="body" sz="quarter" idx="3"/>
          </p:nvPr>
        </p:nvSpPr>
        <p:spPr>
          <a:xfrm>
            <a:off x="4714876" y="3214686"/>
            <a:ext cx="3346704" cy="639762"/>
          </a:xfrm>
        </p:spPr>
        <p:txBody>
          <a:bodyPr/>
          <a:lstStyle/>
          <a:p>
            <a:r>
              <a:rPr lang="de-DE" b="0" dirty="0">
                <a:solidFill>
                  <a:srgbClr val="FF0000"/>
                </a:solidFill>
              </a:rPr>
              <a:t>Lage an </a:t>
            </a:r>
            <a:r>
              <a:rPr lang="de-DE" b="0" dirty="0" smtClean="0">
                <a:solidFill>
                  <a:srgbClr val="FF0000"/>
                </a:solidFill>
              </a:rPr>
              <a:t>der Karte </a:t>
            </a:r>
            <a:r>
              <a:rPr lang="de-DE" b="0" dirty="0">
                <a:solidFill>
                  <a:srgbClr val="FF0000"/>
                </a:solidFill>
              </a:rPr>
              <a:t>der Ukraine</a:t>
            </a:r>
            <a:endParaRPr lang="uk-UA" b="0" dirty="0">
              <a:solidFill>
                <a:srgbClr val="FF0000"/>
              </a:solidFill>
            </a:endParaRPr>
          </a:p>
        </p:txBody>
      </p:sp>
      <p:pic>
        <p:nvPicPr>
          <p:cNvPr id="29" name="Содержимое 28" descr="Ukraine_(1991-2014)_location_map.svg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4143380"/>
            <a:ext cx="2762250" cy="1857375"/>
          </a:xfrm>
        </p:spPr>
      </p:pic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1000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22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512511" cy="1143000"/>
          </a:xfrm>
        </p:spPr>
        <p:txBody>
          <a:bodyPr/>
          <a:lstStyle/>
          <a:p>
            <a:pPr algn="ctr"/>
            <a:r>
              <a:rPr lang="de-DE" dirty="0" smtClean="0"/>
              <a:t>Hier</a:t>
            </a:r>
            <a:r>
              <a:rPr lang="en-US" dirty="0" smtClean="0"/>
              <a:t> </a:t>
            </a:r>
            <a:r>
              <a:rPr lang="de-DE" dirty="0" smtClean="0"/>
              <a:t>lebe</a:t>
            </a:r>
            <a:r>
              <a:rPr lang="en-US" dirty="0" smtClean="0"/>
              <a:t> ich.</a:t>
            </a:r>
            <a:endParaRPr lang="uk-UA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5214942" y="5000636"/>
            <a:ext cx="142876" cy="7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175351" cy="1793167"/>
          </a:xfrm>
        </p:spPr>
        <p:txBody>
          <a:bodyPr/>
          <a:lstStyle/>
          <a:p>
            <a:r>
              <a:rPr lang="de-DE" b="0" dirty="0" smtClean="0"/>
              <a:t> </a:t>
            </a:r>
            <a:r>
              <a:rPr lang="de-DE" sz="2000" b="0" dirty="0" smtClean="0">
                <a:solidFill>
                  <a:schemeClr val="accent1">
                    <a:lumMod val="50000"/>
                  </a:schemeClr>
                </a:solidFill>
              </a:rPr>
              <a:t>Die Gegend ist hier sehr malerisch: das Dorf liegt am Ufer eines Fluss Dzhuryn. </a:t>
            </a:r>
            <a:endParaRPr lang="de-DE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ксюха\Desktop\дол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00174"/>
            <a:ext cx="4381531" cy="3286148"/>
          </a:xfrm>
          <a:prstGeom prst="rect">
            <a:avLst/>
          </a:prstGeom>
          <a:noFill/>
        </p:spPr>
      </p:pic>
      <p:pic>
        <p:nvPicPr>
          <p:cNvPr id="6146" name="Picture 2" descr="C:\Users\ксюха\Desktop\рік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571612"/>
            <a:ext cx="2590798" cy="1943099"/>
          </a:xfrm>
          <a:prstGeom prst="rect">
            <a:avLst/>
          </a:prstGeom>
          <a:noFill/>
        </p:spPr>
      </p:pic>
      <p:pic>
        <p:nvPicPr>
          <p:cNvPr id="6147" name="Picture 3" descr="C:\Users\ксюха\Desktop\річ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643314"/>
            <a:ext cx="2590798" cy="194309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85918" y="4929198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Am Ufer ist es sehr angenehm, die heiße Sommertage zu verbringen. Dort kann man angeln oder picknicken. Wenn das Wetter zu heiß ist, kann man baden gehen.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175351" cy="1793167"/>
          </a:xfrm>
        </p:spPr>
        <p:txBody>
          <a:bodyPr/>
          <a:lstStyle/>
          <a:p>
            <a:r>
              <a:rPr lang="de-DE" sz="3200" b="0" dirty="0" smtClean="0">
                <a:solidFill>
                  <a:schemeClr val="accent4">
                    <a:lumMod val="50000"/>
                  </a:schemeClr>
                </a:solidFill>
              </a:rPr>
              <a:t>Man kann im Dorf ein ruhiges Leben führen und die Natur genießen.</a:t>
            </a:r>
            <a:endParaRPr lang="uk-UA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DCIM\Camera\P_20150508_153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071810"/>
            <a:ext cx="5000628" cy="281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P_20150508_1528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049" y="1500174"/>
            <a:ext cx="406402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Текст 22"/>
          <p:cNvSpPr>
            <a:spLocks noGrp="1"/>
          </p:cNvSpPr>
          <p:nvPr>
            <p:ph type="body" sz="quarter" idx="3"/>
          </p:nvPr>
        </p:nvSpPr>
        <p:spPr>
          <a:xfrm>
            <a:off x="0" y="1071546"/>
            <a:ext cx="4918340" cy="1282704"/>
          </a:xfrm>
        </p:spPr>
        <p:txBody>
          <a:bodyPr/>
          <a:lstStyle/>
          <a:p>
            <a:r>
              <a:rPr lang="de-DE" dirty="0" smtClean="0"/>
              <a:t>Es gibt hier zwei Kirchen.</a:t>
            </a:r>
            <a:endParaRPr lang="de-DE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928662" y="428604"/>
            <a:ext cx="6512511" cy="1143000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C00000"/>
                </a:solidFill>
              </a:rPr>
              <a:t>Die Sehenswürdigkeiten meines Dorfes</a:t>
            </a:r>
            <a:endParaRPr lang="de-DE" sz="3200" dirty="0">
              <a:solidFill>
                <a:srgbClr val="C00000"/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Содержимое 27" descr="P_20150508_151315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2071670" y="3857628"/>
            <a:ext cx="4924087" cy="276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1143000" y="214290"/>
            <a:ext cx="7358090" cy="1156992"/>
          </a:xfrm>
        </p:spPr>
        <p:txBody>
          <a:bodyPr/>
          <a:lstStyle/>
          <a:p>
            <a:r>
              <a:rPr lang="de-DE" dirty="0" smtClean="0"/>
              <a:t>Das sind </a:t>
            </a:r>
            <a:r>
              <a:rPr lang="de-DE" dirty="0"/>
              <a:t>unser  Kindergarten und </a:t>
            </a:r>
            <a:r>
              <a:rPr lang="de-DE" dirty="0" smtClean="0"/>
              <a:t>das Denkmal eines unbekannten Soldaten</a:t>
            </a:r>
            <a:endParaRPr lang="uk-UA" dirty="0"/>
          </a:p>
        </p:txBody>
      </p:sp>
      <p:pic>
        <p:nvPicPr>
          <p:cNvPr id="29" name="Содержимое 28" descr="P_20150508_151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3346450" cy="1882378"/>
          </a:xfrm>
        </p:spPr>
      </p:pic>
      <p:pic>
        <p:nvPicPr>
          <p:cNvPr id="27" name="Содержимое 26" descr="P_20150508_1531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975036" y="2597338"/>
            <a:ext cx="4362457" cy="2453882"/>
          </a:xfrm>
        </p:spPr>
      </p:pic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11"/>
          <p:cNvGrpSpPr/>
          <p:nvPr/>
        </p:nvGrpSpPr>
        <p:grpSpPr>
          <a:xfrm>
            <a:off x="500034" y="357166"/>
            <a:ext cx="809835" cy="3536622"/>
            <a:chOff x="-6" y="1938"/>
            <a:chExt cx="1619677" cy="6856062"/>
          </a:xfrm>
        </p:grpSpPr>
        <p:pic>
          <p:nvPicPr>
            <p:cNvPr id="3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3" name="Picture 1" descr="H:\DCIM\Camera\P_20150508_150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143380"/>
            <a:ext cx="2539986" cy="142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175351" cy="1793167"/>
          </a:xfrm>
        </p:spPr>
        <p:txBody>
          <a:bodyPr/>
          <a:lstStyle/>
          <a:p>
            <a:r>
              <a:rPr lang="de-DE" sz="3200" dirty="0" smtClean="0">
                <a:solidFill>
                  <a:srgbClr val="C00000"/>
                </a:solidFill>
              </a:rPr>
              <a:t>Und das ist meine Schule. </a:t>
            </a:r>
            <a:br>
              <a:rPr lang="de-DE" sz="3200" dirty="0" smtClean="0">
                <a:solidFill>
                  <a:srgbClr val="C00000"/>
                </a:solidFill>
              </a:rPr>
            </a:br>
            <a:r>
              <a:rPr lang="de-DE" sz="2400" dirty="0" smtClean="0"/>
              <a:t>Hier studiere ich jeden Tag. Hier lerne ich täglich etwas neues, hier treffe ich meine Freunde. </a:t>
            </a:r>
            <a:endParaRPr lang="de-DE" sz="24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8334165" y="-3482"/>
            <a:ext cx="809835" cy="3536622"/>
            <a:chOff x="-6" y="1938"/>
            <a:chExt cx="1619677" cy="6856062"/>
          </a:xfrm>
        </p:grpSpPr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8334165" y="3321378"/>
            <a:ext cx="809835" cy="3536622"/>
            <a:chOff x="-6" y="1938"/>
            <a:chExt cx="1619677" cy="6856062"/>
          </a:xfrm>
        </p:grpSpPr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0" y="4411001"/>
            <a:ext cx="1872206" cy="2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:\DCIM\Camera\P_20150508_145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5588007" cy="314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8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Презентация-укр-8</Template>
  <TotalTime>173</TotalTime>
  <Words>140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Презентация-укр-8</vt:lpstr>
      <vt:lpstr>Мeine Heimat, wo lebe und studiere ich</vt:lpstr>
      <vt:lpstr>Meine Heimat ist Podilla, ein kleines Dorf in Ternopil Gebiet. Das Dorf wurde Ende 15. Jahrhundert gegründet.</vt:lpstr>
      <vt:lpstr>Hier lebe ich.</vt:lpstr>
      <vt:lpstr> Die Gegend ist hier sehr malerisch: das Dorf liegt am Ufer eines Fluss Dzhuryn. </vt:lpstr>
      <vt:lpstr>Man kann im Dorf ein ruhiges Leben führen und die Natur genießen.</vt:lpstr>
      <vt:lpstr>Die Sehenswürdigkeiten meines Dorfes</vt:lpstr>
      <vt:lpstr>Слайд 7</vt:lpstr>
      <vt:lpstr>Und das ist meine Schule.  Hier studiere ich jeden Tag. Hier lerne ich täglich etwas neues, hier treffe ich meine Freunde.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ксюха</dc:creator>
  <cp:lastModifiedBy>ксюха</cp:lastModifiedBy>
  <cp:revision>19</cp:revision>
  <dcterms:created xsi:type="dcterms:W3CDTF">2015-05-10T20:23:45Z</dcterms:created>
  <dcterms:modified xsi:type="dcterms:W3CDTF">2016-03-15T11:05:18Z</dcterms:modified>
</cp:coreProperties>
</file>